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66" r:id="rId3"/>
    <p:sldId id="258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86" autoAdjust="0"/>
    <p:restoredTop sz="94660"/>
  </p:normalViewPr>
  <p:slideViewPr>
    <p:cSldViewPr>
      <p:cViewPr varScale="1">
        <p:scale>
          <a:sx n="68" d="100"/>
          <a:sy n="68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5048C-D890-46A9-917A-E511A1A3192D}" type="datetimeFigureOut">
              <a:rPr lang="en-IN" smtClean="0"/>
              <a:pPr/>
              <a:t>19-11-2017</a:t>
            </a:fld>
            <a:endParaRPr lang="en-IN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94E15-B7E8-4918-B2A1-F23D6AA9716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5048C-D890-46A9-917A-E511A1A3192D}" type="datetimeFigureOut">
              <a:rPr lang="en-IN" smtClean="0"/>
              <a:pPr/>
              <a:t>19-11-2017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94E15-B7E8-4918-B2A1-F23D6AA9716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5048C-D890-46A9-917A-E511A1A3192D}" type="datetimeFigureOut">
              <a:rPr lang="en-IN" smtClean="0"/>
              <a:pPr/>
              <a:t>19-11-2017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94E15-B7E8-4918-B2A1-F23D6AA9716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5048C-D890-46A9-917A-E511A1A3192D}" type="datetimeFigureOut">
              <a:rPr lang="en-IN" smtClean="0"/>
              <a:pPr/>
              <a:t>19-11-2017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94E15-B7E8-4918-B2A1-F23D6AA9716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5048C-D890-46A9-917A-E511A1A3192D}" type="datetimeFigureOut">
              <a:rPr lang="en-IN" smtClean="0"/>
              <a:pPr/>
              <a:t>19-11-2017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94E15-B7E8-4918-B2A1-F23D6AA9716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5048C-D890-46A9-917A-E511A1A3192D}" type="datetimeFigureOut">
              <a:rPr lang="en-IN" smtClean="0"/>
              <a:pPr/>
              <a:t>19-11-2017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94E15-B7E8-4918-B2A1-F23D6AA9716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5048C-D890-46A9-917A-E511A1A3192D}" type="datetimeFigureOut">
              <a:rPr lang="en-IN" smtClean="0"/>
              <a:pPr/>
              <a:t>19-11-2017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94E15-B7E8-4918-B2A1-F23D6AA9716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5048C-D890-46A9-917A-E511A1A3192D}" type="datetimeFigureOut">
              <a:rPr lang="en-IN" smtClean="0"/>
              <a:pPr/>
              <a:t>19-11-2017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94E15-B7E8-4918-B2A1-F23D6AA9716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5048C-D890-46A9-917A-E511A1A3192D}" type="datetimeFigureOut">
              <a:rPr lang="en-IN" smtClean="0"/>
              <a:pPr/>
              <a:t>19-11-2017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A494E15-B7E8-4918-B2A1-F23D6AA9716F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5048C-D890-46A9-917A-E511A1A3192D}" type="datetimeFigureOut">
              <a:rPr lang="en-IN" smtClean="0"/>
              <a:pPr/>
              <a:t>19-11-2017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94E15-B7E8-4918-B2A1-F23D6AA9716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5048C-D890-46A9-917A-E511A1A3192D}" type="datetimeFigureOut">
              <a:rPr lang="en-IN" smtClean="0"/>
              <a:pPr/>
              <a:t>19-11-2017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94E15-B7E8-4918-B2A1-F23D6AA9716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C65048C-D890-46A9-917A-E511A1A3192D}" type="datetimeFigureOut">
              <a:rPr lang="en-IN" smtClean="0"/>
              <a:pPr/>
              <a:t>19-11-2017</a:t>
            </a:fld>
            <a:endParaRPr lang="en-IN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A494E15-B7E8-4918-B2A1-F23D6AA9716F}" type="slidenum">
              <a:rPr lang="en-IN" smtClean="0"/>
              <a:pPr/>
              <a:t>‹#›</a:t>
            </a:fld>
            <a:endParaRPr lang="en-IN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500834"/>
            <a:ext cx="9144000" cy="357166"/>
          </a:xfrm>
          <a:solidFill>
            <a:srgbClr val="92D050"/>
          </a:solidFill>
        </p:spPr>
        <p:txBody>
          <a:bodyPr>
            <a:normAutofit lnSpcReduction="10000"/>
          </a:bodyPr>
          <a:lstStyle/>
          <a:p>
            <a:pPr algn="ctr"/>
            <a:r>
              <a:rPr lang="en-IN" sz="1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Principles of Plant Disease Management : PD</a:t>
            </a:r>
            <a:r>
              <a:rPr lang="en-US" sz="1800" dirty="0" smtClean="0">
                <a:solidFill>
                  <a:srgbClr val="002060"/>
                </a:solidFill>
                <a:latin typeface="Jokerman" pitchFamily="82" charset="0"/>
              </a:rPr>
              <a:t>  </a:t>
            </a:r>
            <a:endParaRPr lang="en-IN" sz="1800" dirty="0">
              <a:solidFill>
                <a:srgbClr val="002060"/>
              </a:solidFill>
              <a:latin typeface="Jokerman" pitchFamily="8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00034" y="1214422"/>
            <a:ext cx="80010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ts val="600"/>
              </a:spcAft>
            </a:pPr>
            <a:r>
              <a:rPr lang="en-IN" sz="3200" dirty="0" smtClean="0">
                <a:solidFill>
                  <a:srgbClr val="FFFF00"/>
                </a:solidFill>
                <a:latin typeface="Arial Black" pitchFamily="34" charset="0"/>
                <a:cs typeface="Arial" pitchFamily="34" charset="0"/>
              </a:rPr>
              <a:t>Principles of Plant Disease Management</a:t>
            </a:r>
            <a:endParaRPr lang="en-US" sz="3200" dirty="0" smtClean="0">
              <a:solidFill>
                <a:srgbClr val="FFC000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3357562"/>
            <a:ext cx="914400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200" dirty="0" smtClean="0">
                <a:solidFill>
                  <a:srgbClr val="CCFFFF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DR PRATIVA DEKA</a:t>
            </a:r>
            <a:endParaRPr lang="en-US" sz="2200" dirty="0" smtClean="0">
              <a:solidFill>
                <a:srgbClr val="CCFFFF"/>
              </a:solidFill>
              <a:latin typeface="Arial" pitchFamily="34" charset="0"/>
              <a:cs typeface="Arial" pitchFamily="34" charset="0"/>
            </a:endParaRPr>
          </a:p>
          <a:p>
            <a:pPr lvl="0" indent="45720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rgbClr val="CCFFFF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ASSOCIATE PROFESSOR</a:t>
            </a:r>
            <a:endParaRPr lang="en-US" sz="2000" dirty="0" smtClean="0">
              <a:solidFill>
                <a:srgbClr val="CCFFFF"/>
              </a:solidFill>
              <a:latin typeface="Arial" pitchFamily="34" charset="0"/>
              <a:cs typeface="Arial" pitchFamily="34" charset="0"/>
            </a:endParaRPr>
          </a:p>
          <a:p>
            <a:pPr lvl="0" indent="45720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rgbClr val="CCFFFF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DEPARTMENT OF BOTANY </a:t>
            </a:r>
            <a:endParaRPr lang="en-US" sz="2000" dirty="0" smtClean="0">
              <a:solidFill>
                <a:srgbClr val="CCFFFF"/>
              </a:solidFill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rgbClr val="CCFFFF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MANGALDAI COLLEDGE, MANGALDAI </a:t>
            </a:r>
            <a:endParaRPr lang="en-US" sz="2000" dirty="0" smtClean="0">
              <a:solidFill>
                <a:srgbClr val="CCFFFF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edg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500834"/>
            <a:ext cx="9144000" cy="357166"/>
          </a:xfrm>
          <a:solidFill>
            <a:srgbClr val="92D050"/>
          </a:solidFill>
        </p:spPr>
        <p:txBody>
          <a:bodyPr>
            <a:normAutofit lnSpcReduction="10000"/>
          </a:bodyPr>
          <a:lstStyle/>
          <a:p>
            <a:pPr algn="ctr"/>
            <a:r>
              <a:rPr lang="en-IN" sz="1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Principles of Plant Disease Management : PD</a:t>
            </a:r>
            <a:r>
              <a:rPr lang="en-US" sz="1800" dirty="0" smtClean="0">
                <a:solidFill>
                  <a:srgbClr val="002060"/>
                </a:solidFill>
                <a:latin typeface="Jokerman" pitchFamily="82" charset="0"/>
              </a:rPr>
              <a:t>  </a:t>
            </a:r>
            <a:endParaRPr lang="en-IN" sz="1800" dirty="0">
              <a:solidFill>
                <a:srgbClr val="002060"/>
              </a:solidFill>
              <a:latin typeface="Jokerman" pitchFamily="8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7584" y="764704"/>
            <a:ext cx="7632848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Principles of Plant Disease Management</a:t>
            </a:r>
          </a:p>
          <a:p>
            <a:r>
              <a:rPr lang="en-IN" sz="2400" dirty="0" smtClean="0">
                <a:latin typeface="Arial" pitchFamily="34" charset="0"/>
                <a:cs typeface="Arial" pitchFamily="34" charset="0"/>
              </a:rPr>
              <a:t> </a:t>
            </a:r>
          </a:p>
          <a:p>
            <a:r>
              <a:rPr lang="en-IN" sz="2400" dirty="0" smtClean="0">
                <a:latin typeface="Arial" pitchFamily="34" charset="0"/>
                <a:cs typeface="Arial" pitchFamily="34" charset="0"/>
              </a:rPr>
              <a:t>Disease management is a system of coordinated health care interventions and communications for defined patent populations.</a:t>
            </a:r>
          </a:p>
          <a:p>
            <a:pPr>
              <a:spcBef>
                <a:spcPts val="1200"/>
              </a:spcBef>
            </a:pPr>
            <a:r>
              <a:rPr lang="en-IN" sz="2400" dirty="0" smtClean="0">
                <a:latin typeface="Arial" pitchFamily="34" charset="0"/>
                <a:cs typeface="Arial" pitchFamily="34" charset="0"/>
              </a:rPr>
              <a:t> Disease management empowers individuals, working with other health care providers to manage their disease and prevent complications.</a:t>
            </a:r>
          </a:p>
          <a:p>
            <a:pPr>
              <a:spcBef>
                <a:spcPts val="1200"/>
              </a:spcBef>
            </a:pPr>
            <a:r>
              <a:rPr lang="en-IN" sz="2400" dirty="0" smtClean="0">
                <a:latin typeface="Arial" pitchFamily="34" charset="0"/>
                <a:cs typeface="Arial" pitchFamily="34" charset="0"/>
              </a:rPr>
              <a:t> Traditionally this has been called </a:t>
            </a:r>
            <a:r>
              <a:rPr lang="en-IN" sz="24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plant disease control </a:t>
            </a:r>
            <a:r>
              <a:rPr lang="en-IN" sz="2400" dirty="0" smtClean="0">
                <a:latin typeface="Arial" pitchFamily="34" charset="0"/>
                <a:cs typeface="Arial" pitchFamily="34" charset="0"/>
              </a:rPr>
              <a:t>but current social and environmental values preferred plant disease management.</a:t>
            </a:r>
          </a:p>
          <a:p>
            <a:endParaRPr lang="en-IN" dirty="0"/>
          </a:p>
        </p:txBody>
      </p:sp>
    </p:spTree>
  </p:cSld>
  <p:clrMapOvr>
    <a:masterClrMapping/>
  </p:clrMapOvr>
  <p:transition spd="slow">
    <p:wedg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500834"/>
            <a:ext cx="9144000" cy="357166"/>
          </a:xfrm>
          <a:solidFill>
            <a:srgbClr val="92D050"/>
          </a:solidFill>
        </p:spPr>
        <p:txBody>
          <a:bodyPr>
            <a:normAutofit lnSpcReduction="10000"/>
          </a:bodyPr>
          <a:lstStyle/>
          <a:p>
            <a:pPr algn="ctr"/>
            <a:r>
              <a:rPr lang="en-IN" sz="1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Principles of Plant Disease Management : PD</a:t>
            </a:r>
            <a:endParaRPr lang="en-IN" sz="1800" dirty="0">
              <a:solidFill>
                <a:schemeClr val="accent2">
                  <a:lumMod val="75000"/>
                </a:schemeClr>
              </a:solidFill>
              <a:latin typeface="Jokerman" pitchFamily="8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15616" y="858192"/>
            <a:ext cx="770485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 smtClean="0">
                <a:latin typeface="Arial" pitchFamily="34" charset="0"/>
                <a:cs typeface="Arial" pitchFamily="34" charset="0"/>
              </a:rPr>
              <a:t>The goal of  plant disease management is to reduce the economic and aesthetic damage caused by plant diseases.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Plant </a:t>
            </a:r>
            <a:r>
              <a:rPr lang="en-IN" sz="2400" dirty="0" smtClean="0">
                <a:latin typeface="Arial" pitchFamily="34" charset="0"/>
                <a:cs typeface="Arial" pitchFamily="34" charset="0"/>
              </a:rPr>
              <a:t>disease management mainly bases upon five principles-----------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1. Avoidance of the pathogen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2. Exclusion of the pathogen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3. Reduction or eradication of pathogen inoculums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4. Immunization or resistance to pathogen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5. Integrated approach</a:t>
            </a:r>
            <a:endParaRPr lang="en-IN" sz="2400" dirty="0"/>
          </a:p>
        </p:txBody>
      </p:sp>
    </p:spTree>
  </p:cSld>
  <p:clrMapOvr>
    <a:masterClrMapping/>
  </p:clrMapOvr>
  <p:transition spd="slow">
    <p:wedg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500834"/>
            <a:ext cx="9144000" cy="357166"/>
          </a:xfrm>
          <a:solidFill>
            <a:srgbClr val="92D050"/>
          </a:solidFill>
        </p:spPr>
        <p:txBody>
          <a:bodyPr>
            <a:normAutofit lnSpcReduction="10000"/>
          </a:bodyPr>
          <a:lstStyle/>
          <a:p>
            <a:pPr algn="ctr"/>
            <a:r>
              <a:rPr lang="en-IN" sz="1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Principles of Plant Disease Management : PD</a:t>
            </a:r>
            <a:endParaRPr lang="en-IN" sz="1800" dirty="0">
              <a:solidFill>
                <a:schemeClr val="accent2">
                  <a:lumMod val="75000"/>
                </a:schemeClr>
              </a:solidFill>
              <a:latin typeface="Jokerman" pitchFamily="8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11560" y="836712"/>
            <a:ext cx="792088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1. Avoidance of the pathogen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The aim of the avoidance of the pathogen is to enable the host to avoid contact 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or 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To ensure that the susceptible host and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favourable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environmental condition for the pathogen not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concide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spcBef>
                <a:spcPts val="1200"/>
              </a:spcBef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This can be made by following strategies;-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1. 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Proper 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selection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of geographic area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2. Selection of field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3. Choice of timing of sowing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4. Selection of disease free seed and planting stock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5. Cultural practices</a:t>
            </a:r>
          </a:p>
        </p:txBody>
      </p:sp>
    </p:spTree>
  </p:cSld>
  <p:clrMapOvr>
    <a:masterClrMapping/>
  </p:clrMapOvr>
  <p:transition spd="slow">
    <p:wedg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500834"/>
            <a:ext cx="9144000" cy="357166"/>
          </a:xfrm>
          <a:solidFill>
            <a:srgbClr val="92D050"/>
          </a:solidFill>
        </p:spPr>
        <p:txBody>
          <a:bodyPr>
            <a:normAutofit lnSpcReduction="10000"/>
          </a:bodyPr>
          <a:lstStyle/>
          <a:p>
            <a:pPr algn="ctr"/>
            <a:r>
              <a:rPr lang="en-IN" sz="1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Principles of Plant Disease Management : PD</a:t>
            </a:r>
            <a:endParaRPr lang="en-IN" sz="1800" dirty="0">
              <a:solidFill>
                <a:schemeClr val="accent2">
                  <a:lumMod val="75000"/>
                </a:schemeClr>
              </a:solidFill>
              <a:latin typeface="Jokerman" pitchFamily="8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27584" y="620688"/>
            <a:ext cx="7272808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2. Exclusion of the pathogen</a:t>
            </a:r>
          </a:p>
          <a:p>
            <a:pPr algn="ctr"/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The main objectives of exclusion of the pathogen is to prevent the entry of a pathogen into a country, state or an area.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For this, there are some regulatory methods which can be enforced by some regulations framed by the Government.</a:t>
            </a:r>
          </a:p>
          <a:p>
            <a:pPr>
              <a:spcBef>
                <a:spcPts val="1200"/>
              </a:spcBef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The methods are:-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1. </a:t>
            </a:r>
            <a:r>
              <a:rPr lang="en-US" sz="2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Quarantine measures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2. Seed certification 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3. </a:t>
            </a:r>
            <a:r>
              <a:rPr lang="en-US" sz="2400" dirty="0" smtClean="0">
                <a:solidFill>
                  <a:srgbClr val="FF9900"/>
                </a:solidFill>
                <a:latin typeface="Arial" pitchFamily="34" charset="0"/>
                <a:cs typeface="Arial" pitchFamily="34" charset="0"/>
              </a:rPr>
              <a:t>Plant disease notification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4. Prevention of sale of diseased plants</a:t>
            </a:r>
          </a:p>
        </p:txBody>
      </p:sp>
    </p:spTree>
  </p:cSld>
  <p:clrMapOvr>
    <a:masterClrMapping/>
  </p:clrMapOvr>
  <p:transition spd="slow">
    <p:wedg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500834"/>
            <a:ext cx="9144000" cy="357166"/>
          </a:xfrm>
          <a:solidFill>
            <a:srgbClr val="92D050"/>
          </a:solidFill>
        </p:spPr>
        <p:txBody>
          <a:bodyPr>
            <a:normAutofit lnSpcReduction="10000"/>
          </a:bodyPr>
          <a:lstStyle/>
          <a:p>
            <a:pPr algn="ctr"/>
            <a:r>
              <a:rPr lang="en-IN" sz="1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Principles of Plant Disease Management : PD</a:t>
            </a:r>
            <a:endParaRPr lang="en-IN" sz="1800" dirty="0">
              <a:solidFill>
                <a:schemeClr val="accent2">
                  <a:lumMod val="75000"/>
                </a:schemeClr>
              </a:solidFill>
              <a:latin typeface="Jokerman" pitchFamily="8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27584" y="404664"/>
            <a:ext cx="7560840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3. Reduction or eradication of pathogen inoculums</a:t>
            </a:r>
          </a:p>
          <a:p>
            <a:endParaRPr lang="en-US" sz="28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The aim of reduction or eradication of pathogen inoculums is to reduce or eradicate the number of pathogen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propagules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present in the field before crop is planted.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To achieve them following devices are employed:-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1. Cultural practices</a:t>
            </a:r>
          </a:p>
          <a:p>
            <a:r>
              <a:rPr lang="en-US" sz="2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2. Physical methods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3. Chemical treatment</a:t>
            </a:r>
          </a:p>
          <a:p>
            <a:r>
              <a:rPr lang="en-US" sz="2400" dirty="0" smtClean="0">
                <a:solidFill>
                  <a:srgbClr val="FF9900"/>
                </a:solidFill>
                <a:latin typeface="Arial" pitchFamily="34" charset="0"/>
                <a:cs typeface="Arial" pitchFamily="34" charset="0"/>
              </a:rPr>
              <a:t>4. Biological control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edg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500834"/>
            <a:ext cx="9144000" cy="357166"/>
          </a:xfrm>
          <a:solidFill>
            <a:srgbClr val="92D050"/>
          </a:solidFill>
        </p:spPr>
        <p:txBody>
          <a:bodyPr>
            <a:normAutofit lnSpcReduction="10000"/>
          </a:bodyPr>
          <a:lstStyle/>
          <a:p>
            <a:pPr algn="ctr"/>
            <a:r>
              <a:rPr lang="en-IN" sz="1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Principles of Plant Disease Management : PD</a:t>
            </a:r>
            <a:endParaRPr lang="en-IN" sz="1800" dirty="0">
              <a:solidFill>
                <a:schemeClr val="accent2">
                  <a:lumMod val="75000"/>
                </a:schemeClr>
              </a:solidFill>
              <a:latin typeface="Jokerman" pitchFamily="8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7584" y="677009"/>
            <a:ext cx="774269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4. </a:t>
            </a:r>
            <a:r>
              <a:rPr lang="en-US" sz="32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Resistance (Immunization) to pathogen</a:t>
            </a:r>
          </a:p>
          <a:p>
            <a:endParaRPr lang="en-US" sz="32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It is one of the most important and effective principles of </a:t>
            </a:r>
            <a:r>
              <a:rPr lang="en-US" sz="2400" b="1" smtClean="0">
                <a:latin typeface="Arial" pitchFamily="34" charset="0"/>
                <a:cs typeface="Arial" pitchFamily="34" charset="0"/>
              </a:rPr>
              <a:t>achieving successful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management of plant disease.</a:t>
            </a:r>
          </a:p>
          <a:p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Plant breeders either search or develop such </a:t>
            </a:r>
          </a:p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resistant varieties of plants in which the host defends itself against the pathogen.</a:t>
            </a:r>
          </a:p>
          <a:p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Resistant varieties of plants produced by-</a:t>
            </a:r>
          </a:p>
          <a:p>
            <a:r>
              <a:rPr lang="en-US" sz="2400" b="1" dirty="0" smtClean="0">
                <a:solidFill>
                  <a:srgbClr val="FF9900"/>
                </a:solidFill>
                <a:latin typeface="Arial" pitchFamily="34" charset="0"/>
                <a:cs typeface="Arial" pitchFamily="34" charset="0"/>
              </a:rPr>
              <a:t>1. Conventional breeding techniques</a:t>
            </a:r>
          </a:p>
          <a:p>
            <a:r>
              <a:rPr lang="en-US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2. Biotechnological breeding techniques</a:t>
            </a:r>
            <a:endParaRPr lang="en-IN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edg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500834"/>
            <a:ext cx="9144000" cy="357166"/>
          </a:xfrm>
          <a:solidFill>
            <a:srgbClr val="92D050"/>
          </a:solidFill>
        </p:spPr>
        <p:txBody>
          <a:bodyPr>
            <a:normAutofit lnSpcReduction="10000"/>
          </a:bodyPr>
          <a:lstStyle/>
          <a:p>
            <a:pPr algn="ctr"/>
            <a:r>
              <a:rPr lang="en-IN" sz="1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Principles of Plant Disease Management : PD</a:t>
            </a:r>
            <a:endParaRPr lang="en-IN" sz="1800" dirty="0">
              <a:solidFill>
                <a:schemeClr val="accent2">
                  <a:lumMod val="75000"/>
                </a:schemeClr>
              </a:solidFill>
              <a:latin typeface="Jokerman" pitchFamily="8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1600" y="1124744"/>
            <a:ext cx="7056784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5. Integrated approach</a:t>
            </a:r>
          </a:p>
          <a:p>
            <a:pPr algn="ctr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2400" dirty="0" smtClean="0">
                <a:latin typeface="Arial" pitchFamily="34" charset="0"/>
                <a:cs typeface="Arial" pitchFamily="34" charset="0"/>
              </a:rPr>
              <a:t>The principles of integrated approach is the use of a combination of different disease management strategies with aim to develop sustainable system of disease management based on a sound understanding of the whole crop eco system. </a:t>
            </a:r>
          </a:p>
          <a:p>
            <a:pPr algn="just">
              <a:spcBef>
                <a:spcPts val="1200"/>
              </a:spcBef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This approach is called integrated disease management (IDM).</a:t>
            </a:r>
          </a:p>
          <a:p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endParaRPr lang="en-IN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edg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500834"/>
            <a:ext cx="9144000" cy="357166"/>
          </a:xfrm>
          <a:solidFill>
            <a:srgbClr val="92D050"/>
          </a:solidFill>
        </p:spPr>
        <p:txBody>
          <a:bodyPr>
            <a:normAutofit lnSpcReduction="10000"/>
          </a:bodyPr>
          <a:lstStyle/>
          <a:p>
            <a:pPr algn="ctr"/>
            <a:r>
              <a:rPr lang="en-IN" sz="1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Principles of Plant Disease Management : PD</a:t>
            </a:r>
            <a:endParaRPr lang="en-IN" sz="1800" dirty="0">
              <a:solidFill>
                <a:schemeClr val="accent2">
                  <a:lumMod val="75000"/>
                </a:schemeClr>
              </a:solidFill>
              <a:latin typeface="Jokerman" pitchFamily="8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44276" y="2132856"/>
            <a:ext cx="550984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  <a:cs typeface="Arial" pitchFamily="34" charset="0"/>
              </a:rPr>
              <a:t>THANKS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 spd="slow">
    <p:wedg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481</TotalTime>
  <Words>475</Words>
  <Application>Microsoft Office PowerPoint</Application>
  <PresentationFormat>On-screen Show (4:3)</PresentationFormat>
  <Paragraphs>74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Flow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Mangaldai college</dc:creator>
  <cp:lastModifiedBy>Dr. Khagendra K Nath</cp:lastModifiedBy>
  <cp:revision>83</cp:revision>
  <dcterms:created xsi:type="dcterms:W3CDTF">2017-11-15T16:03:58Z</dcterms:created>
  <dcterms:modified xsi:type="dcterms:W3CDTF">2017-11-19T11:45:14Z</dcterms:modified>
</cp:coreProperties>
</file>